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1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12.xml" ContentType="application/vnd.openxmlformats-officedocument.presentationml.notesSlide+xml"/>
  <Override PartName="/ppt/ink/ink6.xml" ContentType="application/inkml+xml"/>
  <Override PartName="/ppt/notesSlides/notesSlide13.xml" ContentType="application/vnd.openxmlformats-officedocument.presentationml.notesSlide+xml"/>
  <Override PartName="/ppt/ink/ink7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7.xml" ContentType="application/vnd.openxmlformats-officedocument.presentationml.notesSlide+xml"/>
  <Override PartName="/ppt/ink/ink11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276" r:id="rId6"/>
    <p:sldId id="277" r:id="rId7"/>
    <p:sldId id="304" r:id="rId8"/>
    <p:sldId id="278" r:id="rId9"/>
    <p:sldId id="290" r:id="rId10"/>
    <p:sldId id="289" r:id="rId11"/>
    <p:sldId id="288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2" r:id="rId23"/>
    <p:sldId id="301" r:id="rId24"/>
    <p:sldId id="305" r:id="rId25"/>
    <p:sldId id="306" r:id="rId26"/>
    <p:sldId id="307" r:id="rId27"/>
    <p:sldId id="308" r:id="rId28"/>
    <p:sldId id="309" r:id="rId29"/>
    <p:sldId id="311" r:id="rId30"/>
    <p:sldId id="310" r:id="rId31"/>
    <p:sldId id="312" r:id="rId32"/>
    <p:sldId id="279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52" autoAdjust="0"/>
  </p:normalViewPr>
  <p:slideViewPr>
    <p:cSldViewPr snapToGrid="0" showGuides="1">
      <p:cViewPr varScale="1">
        <p:scale>
          <a:sx n="89" d="100"/>
          <a:sy n="89" d="100"/>
        </p:scale>
        <p:origin x="466" y="72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3T16:18:12.7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1486 336 24575,'-83'-76'0,"71"64"0,0 1 0,-1 0 0,0 1 0,-1 0 0,0 1 0,0 1 0,-1 0 0,-28-10 0,3 5 0,0 2 0,-55-9 0,7 0 0,59 12 0,0 1 0,-38-4 0,-153-13 0,198 20 0,0-1 0,-30-10 0,33 8 0,-1 1 0,-38-5 0,47 10 0,0 1 0,0 1 0,0 0 0,0 0 0,0 1 0,1 0 0,-1 1 0,0 0 0,1 1 0,0 0 0,0 1 0,0 0 0,0 0 0,-15 13 0,-7 7 0,0 2 0,-43 50 0,46-46 0,18-19 0,0 0 0,1 1 0,1 0 0,0 1 0,1 0 0,1 0 0,0 1 0,1 0 0,0 0 0,-6 29 0,6-6 0,1-1 0,2 1 0,2 55 0,2-70 0,-1 6 0,5 38 0,-3-56 0,0-1 0,1 1 0,1 0 0,-1-1 0,1 0 0,11 19 0,15 21 0,-2 1 0,2-2 0,3-1 0,66 75 0,-71-92 0,-2 1 0,-1 1 0,-1 2 0,-2 0 0,18 39 0,-34-64 0,1-1 0,0-1 0,1 1 0,-1-1 0,2 0 0,-1-1 0,16 11 0,-2 0 0,-2-4 0,0 0 0,32 15 0,11 8 0,-24-15 0,0-1 0,2-2 0,48 15 0,-65-26 0,0-2 0,44 5 0,-2 0 0,-56-9 0,0 0 0,1-1 0,-1 0 0,0 0 0,1-1 0,-1 0 0,0-1 0,1 0 0,-1-1 0,0 0 0,0-1 0,0 0 0,0 0 0,-1-1 0,11-5 0,26-14 0,-25 13 0,1-1 0,-1-1 0,27-20 0,-40 25 0,-1 0 0,1 0 0,-1-1 0,-1 0 0,0 0 0,0-1 0,0 1 0,-1-1 0,0 0 0,-1-1 0,0 1 0,0-1 0,-1 0 0,-1 0 0,1 0 0,1-20 0,2-6 0,12-41 0,3-11 0,-17 51 0,-1 1 0,-4-64 0,-1 39 0,1 47 33,0 0-1,-1 0 1,-5-16-1,-3-20-1527,8 32-5331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3T16:54:23.5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3T17:01:00.2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3742 30 24575,'-22'0'0,"-25"1"0,0-3 0,-83-12 0,81 7 0,0 2 0,0 3 0,-65 4 0,18 0 0,-566-2 0,507 12 0,20 0 0,-464-9 0,311-5 0,262 4 0,1 1 0,-1 2 0,1 0 0,1 2 0,-1 1 0,-35 16 0,-37 11 0,-202 36 0,244-64 0,44-7 0,0 1 0,-1 1 0,1 0 0,0 0 0,0 1 0,-16 7 0,11-1 0,-1-2 0,1 1 0,-1-2 0,-1 0 0,1-1 0,-1-1 0,0-1 0,-26 2 0,11-3 0,1 1 0,0 1 0,-1 2 0,-54 18 0,81-22 0,0 0 0,0 1 0,1 0 0,-1 0 0,1 1 0,0-1 0,0 1 0,0 0 0,0 1 0,1-1 0,0 1 0,0 0 0,0 0 0,0 0 0,1 1 0,0-1 0,0 1 0,0 0 0,-3 9 0,-1 11 0,0-1 0,2 1 0,-3 38 0,5-41 0,-15 200 0,13 250 0,7-301 0,2 92 0,70 465 0,-54-598 0,-6 1 0,-4 155 0,-11-229 0,3-1 0,10 62 0,-8-93 0,-2 0 0,0 1 0,-2-1 0,0 0 0,-7 39 0,7-63 0,0 0 0,0-1 0,-1 1 0,1 0 0,1-1 0,-1 1 0,0 0 0,0-1 0,1 1 0,-1 0 0,1-1 0,-1 1 0,1-1 0,0 1 0,-1 0 0,1-1 0,0 0 0,0 1 0,0-1 0,0 0 0,0 1 0,1-1 0,-1 0 0,0 0 0,1 0 0,-1 0 0,0 0 0,1 0 0,-1 0 0,1-1 0,0 1 0,-1 0 0,1-1 0,0 1 0,-1-1 0,3 0 0,8 3 0,0-2 0,0 0 0,0 0 0,14-2 0,-13 1 0,71 0 0,313 10 0,880 48 0,-1016-57 0,366-11 0,-54-5 0,-559 16 0,-1 1 0,0 0 0,1 1 0,-1 1 0,23 9 0,-18-7 0,37 10 0,-28-11 0,-18-2 0,1-1 0,-1-1 0,0 1 0,1-1 0,-1-1 0,16-1 0,-22 1 0,-1-1 0,1 0 0,-1 0 0,1 0 0,-1 0 0,0 0 0,1 0 0,-1-1 0,0 1 0,0-1 0,0 1 0,0-1 0,0 0 0,0 0 0,0 0 0,-1 0 0,1 0 0,0 0 0,-1-1 0,0 1 0,0 0 0,0-1 0,0 1 0,0-1 0,0 1 0,-1-1 0,1 0 0,0-4 0,3-28 0,0-45 0,0 0 0,33-274 0,-26 275 0,-6 46 0,2-41 0,-6-418 0,-3 226 0,1 182 0,-5 0 0,-25-134 0,24 170 0,2 0 0,3-1 0,4-59 0,0-19 0,-13-99 0,-1-107 0,14 237 0,-5-136 0,0 212 0,-1 0 0,-1 0 0,0 0 0,-14-29 0,11 30 0,1 0 0,1 0 0,1-1 0,-6-35 0,6 10-1365,0 30-5461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3T16:20:55.5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24575,'33'0'0,"-1"1"0,1 1 0,46 10 0,-75-12 0,43 9 0,-45-9 0,1 1 0,-1-1 0,0 0 0,1 0 0,-1 0 0,0 0 0,1-1 0,-1 1 0,0 0 0,0-1 0,1 0 0,-1 1 0,0-1 0,0 0 0,0 0 0,3-2 0,-5 2 0,0 1 0,0 0 0,0 0 0,1-1 0,-1 1 0,0 0 0,0 0 0,0-1 0,0 1 0,0 0 0,0 0 0,0-1 0,0 1 0,0 0 0,0 0 0,0 0 0,-1-1 0,1 1 0,0 0 0,0 0 0,0-1 0,0 1 0,0 0 0,0 0 0,0 0 0,-1-1 0,1 1 0,0 0 0,0 0 0,0 0 0,0-1 0,-1 1 0,1 0 0,0 0 0,0 0 0,-1 0 0,1 0 0,0 0 0,0 0 0,0 0 0,-1-1 0,1 1 0,0 0 0,0 0 0,-1 0 0,1 0 0,0 0 0,0 0 0,-1 0 0,1 0 0,0 0 0,0 1 0,-1-1 0,1 0 0,0 0 0,0 0 0,-1 0 0,-16-1 0,-4 4-1365,1 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3T16:21:23.7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3070 578 24511,'-2'22'0,"-1"1"0,-3 0 0,-2-1 0,-3 0 0,-2 1 0,-2-2 0,-2 1 0,-3 0 0,-2-1 0,-2-1 0,-3 1 0,-1-1 0,-3-1 0,-1 0 0,-2 0 0,-3-1 0,-1 0 0,-2-1 0,-2-1 0,-1 0 0,-2-1 0,-2-1 0,-1 0 0,-1-1 0,-2-1 0,-1-1 0,-1 0 0,-1-1 0,-2-1 0,0-1 0,-1 0 0,0-2 0,-2 0 0,1-1 0,-2-1 0,1-1 0,-1-1 0,-1 0 0,1-2 0,0 0 0,0-2 0,0 0 0,0-1 0,1-1 0,0-1 0,1-1 0,0 0 0,1-2 0,1 0 0,1-1 0,1-1 0,0-1 0,2 0 0,2-1 0,0-1 0,2-1 0,2 0 0,1-1 0,1-1 0,2 0 0,2-1 0,2-1 0,2 0 0,1-1 0,3 0 0,1 0 0,3-1 0,2-1 0,2 1 0,2-1 0,2-1 0,2 0 0,3 1 0,2-2 0,3 1 0,1 0 0,4-1 0,1 0 0,3 1 0,2-1 0,3 1 0,1-1 0,4 1 0,1-1 0,3 1 0,2 0 0,3 0 0,2 1 0,2 0 0,2 0 0,2 1 0,2 0 0,3 0 0,1 1 0,3 1 0,1-1 0,2 2 0,2 0 0,2 1 0,2 0 0,1 1 0,1 1 0,2 0 0,2 1 0,0 1 0,2 0 0,2 2 0,0 0 0,1 1 0,1 0 0,1 2 0,1 0 0,0 2 0,1 0 0,0 1 0,1 1 0,0 0 0,0 2 0,0 1 0,0 0 0,1 1 0,-1 2 0,-1 0 0,1 1 0,-2 1 0,1 0 0,-2 2 0,0 0 0,-1 2 0,0 0 0,-2 1 0,-1 0 0,-1 2 0,-1 0 0,-2 1 0,-1 1 0,-1 0 0,-2 1 0,-2 1 0,-1 0 0,-2 1 0,-2 0 0,-1 2 0,-3-1 0,-2 1 0,-1 1 0,-3 0 0,-1 0 0,-3 1 0,-2 0 0,-2 0 0,-3 1 0,-2 0 0,-2 0 0,-2 1 0,-3-1 0,-2 1 0,-3-1 0,-1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3T16:25:01.2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1971 528 24514,'-1'21'0,"-1"0"0,-2-1 0,-1 1 0,-2-1 0,-1 0 0,-2 0 0,-1 0 0,-2 0 0,-1-1 0,-2 0 0,0 0 0,-3-1 0,0 0 0,-2-1 0,-1 0 0,-2 0 0,0-1 0,-2-1 0,-1 0 0,-1 0 0,0-2 0,-2 1 0,-1-2 0,-1 0 0,-1-1 0,0 0 0,-1-2 0,-1 0 0,0 0 0,-1-2 0,-1 0 0,0-1 0,0-1 0,-1 0 0,0-2 0,0 0 0,-1-1 0,0 0 0,1-2 0,-1 0 0,0-2 0,1 0 0,0-1 0,0 0 0,0-2 0,0 0 0,1-1 0,1-1 0,0 0 0,0-2 0,2 0 0,-1 0 0,2-2 0,0 0 0,2-1 0,0 0 0,1-2 0,1 1 0,1-2 0,1 0 0,2 0 0,0-1 0,2-1 0,1 0 0,1 0 0,1-1 0,2 0 0,1-1 0,2 0 0,0 0 0,3-1 0,1 0 0,1 0 0,2 0 0,1 0 0,1-1 0,3 1 0,0-1 0,3 0 0,0 0 0,3 1 0,0-1 0,3 1 0,1-1 0,1 1 0,2 0 0,1 0 0,1 0 0,3 1 0,0 0 0,2 1 0,1-1 0,2 1 0,1 1 0,1 0 0,1 0 0,2 1 0,0 1 0,2 0 0,1 1 0,1 0 0,1 1 0,1 0 0,0 1 0,2 1 0,0 1 0,2 0 0,-1 1 0,2 1 0,0 0 0,0 1 0,1 1 0,1 1 0,0 1 0,0 0 0,0 1 0,0 1 0,1 1 0,0 0 0,-1 2 0,1 0 0,0 1 0,-1 1 0,0 1 0,0 0 0,-1 1 0,0 1 0,0 1 0,-1 1 0,-1 0 0,0 1 0,-1 1 0,-1 0 0,0 1 0,-1 1 0,-1 1 0,-1 0 0,-2 1 0,0 0 0,-1 1 0,-1 0 0,-2 1 0,0 1 0,-2 0 0,-1 0 0,-2 1 0,0 1 0,-3-1 0,0 1 0,-2 0 0,-1 1 0,-2 0 0,-1 0 0,-2 0 0,-1 1 0,-2-1 0,-1 1 0,-2-1 0,-1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3T16:25:06.2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0 144 24575,'24'0'0,"-1"2"0,0 0 0,35 8 0,-38-6 0,0-1 0,1-2 0,-1 0 0,0-1 0,1-1 0,-1 0 0,0-2 0,0 0 0,0-2 0,35-12 0,-35 12 0,1 0 0,0 2 0,26-2 0,-30 4 0,0 0 0,0-2 0,0 0 0,0-1 0,24-8 0,23-18 0,-44 19 0,0 1 0,1 1 0,0 1 0,0 1 0,0 1 0,1 0 0,25-1 0,-14 7 0,-1 1 0,1 2 0,-1 2 0,0 1 0,50 15 0,40 8 0,-89-23 0,15 4 0,-1-3 0,69 1 0,148-9-1365,-242 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3T16:25:18.5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3T16:33:38.9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770 340 24575,'-2'-20'0,"0"1"0,-2-1 0,0 1 0,-1 0 0,-1 0 0,-1 1 0,-1 0 0,0 0 0,-1 0 0,-1 1 0,-14-18 0,21 30 0,-1 1 0,0 0 0,0 0 0,0 0 0,0 0 0,-1 1 0,0 0 0,0 0 0,1 0 0,-8-3 0,-58-18 0,26 10 0,30 9 0,0 1 0,0 1 0,0 0 0,-1 1 0,1 1 0,-29 1 0,15 2 0,-1 1 0,-43 10 0,37-5 0,21-6 0,0 1 0,0 1 0,0 0 0,1 1 0,-16 8 0,16-7 0,1 1 0,0 0 0,0 1 0,1 1 0,-17 15 0,24-19 0,0-1 0,1 1 0,0 0 0,0-1 0,0 1 0,0 1 0,1-1 0,0 0 0,0 1 0,1-1 0,-1 1 0,1-1 0,0 1 0,1 0 0,-1 0 0,1-1 0,1 7 0,0-4 0,0 0 0,0 0 0,1 0 0,0-1 0,1 1 0,0-1 0,0 1 0,8 13 0,6 4 0,20 25 0,-10-15 0,48 51 0,-26-32 0,-44-49 0,0 0 0,1 0 0,-1 0 0,1 0 0,1-1 0,-1 0 0,0-1 0,1 1 0,0-1 0,0 0 0,0-1 0,0 0 0,0 0 0,1 0 0,9 0 0,11 0 0,1-1 0,50-5 0,-5 0 0,-66 4 0,-4 0 0,1 1 0,-1-1 0,0 0 0,1 0 0,-1 0 0,1-1 0,-1 0 0,1 0 0,-1 0 0,0 0 0,1-1 0,-1 1 0,0-1 0,0 0 0,0 0 0,0-1 0,-1 1 0,1-1 0,4-5 0,24-26-682,32-47-1,-55 69-6143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3T16:48:59.3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530 1707 24575,'384'0'0,"-377"0"0,0 0 0,0-1 0,-1 0 0,1 0 0,-1 0 0,1-1 0,-1 0 0,0 0 0,1-1 0,-1 1 0,0-2 0,0 1 0,-1 0 0,1-1 0,-1 0 0,0-1 0,9-8 0,-4 0 0,0-1 0,-1 1 0,0-1 0,-1-1 0,-1 0 0,6-19 0,-5 12 0,-1 0 0,-2 0 0,0-1 0,-1 1 0,1-31 0,-6-117 0,-2 69 0,-11-251 0,7 177 0,3 30 0,0 117 0,-2 1 0,-1 0 0,-1 0 0,-1 0 0,-13-25 0,18 43 0,-1 1 0,-1-1 0,1 1 0,-1-1 0,-1 2 0,0-1 0,0 1 0,0 0 0,-14-10 0,-11-6 0,-39-20 0,60 37 0,-69-32 0,31 17 0,39 16 0,-1 1 0,0 1 0,-1 0 0,1 0 0,0 1 0,-22-1 0,-75 6 0,41-1 0,60-1 0,0 0 0,0 0 0,0 0 0,0 1 0,0 0 0,0 0 0,0 1 0,0 0 0,1 0 0,-1 0 0,1 1 0,0 0 0,0 0 0,1 1 0,-1 0 0,1 0 0,0 0 0,-6 8 0,-7 11 0,0 2 0,2-1 0,-14 32 0,13-25 0,-63 145 0,71-149 0,2 0 0,1 1 0,-6 56 0,8-49 0,-1-1 0,-11 38 0,-43 167 0,50-211 0,2 0 0,1 0 0,2 1 0,-2 43 0,6-56 0,0 1 0,2-1 0,3 20 0,-4-31 0,1 0 0,0 0 0,0 0 0,0-1 0,1 1 0,0-1 0,0 0 0,0 0 0,1 0 0,-1 0 0,1-1 0,9 9 0,142 100 0,-111-86 0,-22-14 0,32 25 0,-48-33 0,1 1 0,-1 0 0,0 0 0,-1 1 0,0 0 0,0 0 0,0 0 0,6 14 0,-6-13-3,0 0-1,1 0 0,-1-1 1,2 0-1,-1 0 0,1 0 0,0-1 1,1 0-1,-1 0 0,1 0 1,13 5-1,16 15-1317,-20-13-5505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3T16:49:07.0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3096 449 24575,'-13'1'0,"0"1"0,0 0 0,0 1 0,0 1 0,1 0 0,-15 7 0,-16 5 0,-117 40 0,-88 24 0,216-74 0,1-2 0,-2-2 0,1 0 0,-38-5 0,-64 5 0,71 9 0,-9 0 0,-225-9 0,152-3 0,121 2 0,0 2 0,-33 7 0,-9 1 0,1-2 0,18-2 0,-62 2 0,-817-11 0,896 0 0,0-2 0,0-1 0,0-1 0,0-2 0,1-1 0,-30-14 0,55 22 0,0-1 0,-1 0 0,1 0 0,0-1 0,0 1 0,1-1 0,-1 0 0,0 0 0,1 0 0,-1 0 0,1 0 0,0-1 0,0 0 0,1 1 0,-1-1 0,-1-5 0,1 1 0,0 0 0,1 0 0,0 0 0,0 0 0,1 0 0,0 0 0,1-1 0,0-10 0,27-274 0,-26 283 0,1 0 0,0 0 0,0 0 0,1 0 0,0 1 0,9-18 0,-10 23 0,1 0 0,-1 1 0,1 0 0,0 0 0,0-1 0,0 2 0,0-1 0,0 0 0,1 1 0,-1-1 0,1 1 0,-1 0 0,1 0 0,0 0 0,0 1 0,0-1 0,0 1 0,8-1 0,22-2 0,1 1 0,0 2 0,42 5 0,8-1 0,21-1 0,124-5 0,-151-8 0,-47 6 0,43-3 0,320 8 0,-186 1 0,-187-3 0,0 0 0,0-1 0,0-2 0,24-7 0,-24 5 0,0 2 0,1 0 0,39-3 0,72 10 0,54-3 0,-128-8 0,-50 7 0,1 0 0,-1 1 0,0 0 0,1 0 0,-1 1 0,0 0 0,1 1 0,-1 0 0,14 4 0,10 5 0,-18-4 0,0-1 0,0-1 0,0-1 0,1 0 0,17 0 0,32-1 0,156 9 0,-136 3 0,-43-6 0,1-2 0,0-2 0,46-2 0,-71-4 0,35-8 0,-38 6 0,1 0 0,25-1 0,-36 5 0,179 2 0,-183-2 0,0 0 0,1 0 0,-1 0 0,0 1 0,0 0 0,1-1 0,-1 1 0,0 0 0,0 0 0,0 0 0,0 0 0,0 0 0,3 3 0,-4-3 0,0 0 0,0 0 0,0 0 0,-1 1 0,1-1 0,0 0 0,-1 0 0,1 1 0,-1-1 0,1 0 0,-1 1 0,0-1 0,1 1 0,-1-1 0,0 0 0,0 1 0,0 1 0,-2 5 0,1 1 0,-1-1 0,-1 0 0,0 0 0,0 0 0,-5 9 0,-8 25 0,13-21 0,1 0 0,1 0 0,1 30 0,0 25 0,0-73 0,-1 0 0,1 0 0,-1 0 0,0 0 0,0 0 0,0-1 0,0 1 0,0 0 0,-1-1 0,1 1 0,-1-1 0,0 1 0,0-1 0,1 0 0,-2 0 0,1 0 0,0 0 0,0 0 0,-1 0 0,1 0 0,0-1 0,-1 0 0,0 1 0,1-1 0,-1 0 0,0 0 0,-3 1 0,-10 2 0,0-1 0,0-1 0,-32 1 0,1 1 0,-32 16-33,64-15-100,0 0 0,0-2 0,-1 1-1,0-2 1,1 0 0,-1-1 0,0 0-1,0-1 1,-23-4 0,18-1-6693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2FAAB-8A22-BD14-CACB-40D06565A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BD9717-CA77-7BCA-838C-75870EC45F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C419BF-FD06-76C7-C28F-7E93B517C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AD951-7684-5DE5-A763-6628A8B9D0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411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EECFB-DB74-A2AA-5FE4-955A375E1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EB1646-2E9B-1282-459C-A526C87DCE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1CD546-B2F4-2EB7-F645-6C9BEF9BF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5E283-3C2F-76E9-38F3-895E468F58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75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671FA-E6E1-7BA7-393F-4575CEE78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DB9EDA-354C-3CDC-48FB-9269A3C44B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2DBDA8-9E85-8E26-50D4-3062C9319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BBA43-79E2-C19D-7256-10E24B54FA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43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7B8CE-E625-9E5E-E942-F29F69C20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CF83BC-09B5-7449-7BF8-AD004C5239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969904-2802-7D60-CFB9-ED0BCE850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0816A-48B5-42DE-8695-7D636D6095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8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FF159-54DE-61BA-DD33-F8C3F181D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04B5FC-F735-879B-5A4D-93B7209AAD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5496C3-AAD9-C6CA-079C-CA5629626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FC445-87A1-1BBE-D69C-F46EB8C4F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18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54E14-105B-3911-433A-80725B368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8C12F0-822C-727A-B4E4-D14C264C35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ECCEB-CF5D-99E7-55E3-5E48D775F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EF0F8-5705-4599-6349-4C1AED454D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458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51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51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AC207-5DBE-4BC0-75D3-2FFDA6A7A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4B082F-C461-C1E6-1970-37EFBEC72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FE8FDB-527C-CBE6-03F7-28DB47564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C2F13-A913-B6F1-F5CC-A0D3819F2A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171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1CAC1-E41E-7A7F-CE26-52B1FF677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888E4-5D4F-6C7E-97DA-829AE4B92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77086C-1C87-97D2-696C-C8F6C41C3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96876-CE23-306C-1B47-30A8878F6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686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5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7AB0B-8431-9B2D-BF81-40ABB5D3B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9506A0-F3E3-C6BA-3AA9-47D53BBC5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779C9-52B0-4147-65CB-58716F025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73DF5-005D-54B1-ECEC-727201E14E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820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3352B-D9AC-817A-843B-2C56C114C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1F9CE8-5AF1-7672-E914-15F6FD8A99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BF86CE-1FC7-414D-6554-00236EE96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19DC9-F5ED-E8E2-298E-F77B514B72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2511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736AD-D044-19AE-3389-73FEAA27A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56EBE2-CE72-ADF5-09BB-FDEA0CB2C6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A7C46D-A692-891C-9285-B80F5F507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BFFF2-D9D4-6D9C-D04A-1BE1D89A4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738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67CA9-EBBF-F8A5-719C-109C7CD37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81AB4-5032-DEBB-849C-F8791C8A46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5E59DE-9821-5701-079E-B2A948C0C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CAC90-2619-2AF1-E20C-2B01313B48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16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D80CD-827C-0B2A-98F9-D0D8FD8E9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C6C7CD-5C89-8BFA-E403-C486A84B2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B5E9CA-1E10-D42E-0FED-78A6AD40DA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9CB60-B852-BFED-7C9B-0E3459FD1F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87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CD045-A5E8-EA42-B605-44804F4F0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8B036B-67B4-0A00-8E95-E3E979FED7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6D9B9E-848B-4FB6-B915-23AC7A399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93F5D-EBE3-A13B-89FD-399CA94E2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6153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3FACC-83FE-2079-8932-1E8810498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001C06-D0AD-7070-F40C-601EE016F1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FD0421-39E2-B717-43D9-E577E8475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07135-BA54-61E4-9CCB-2019E87C1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8115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30B09-72A5-8AB3-8518-1ACEC797D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BCDA22-F01B-7CE8-DFBF-690ECAAFCB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110A37-D11A-4832-6499-D5017C420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17A93-BDAC-D649-9B5D-F9BFA41B2C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765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D17C3-B920-4F94-3472-4F55CA8ED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30E9FC-C661-DCE4-12F6-9949A57894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EEDD29-C272-CA75-9985-EE323487E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9B263-8562-F1A8-5AB5-45CC38F20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9724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46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710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1C15D-5831-A53D-4964-C8BF15FD1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54F1B8-F1EC-D6DD-2701-010559D946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D628E4-A4FF-782D-6BE7-CAF3E6E43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DA8E5-8A21-3841-A487-B15F28E80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40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51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57B3E-945B-F384-5A3C-0330B0252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EEE0F2-811A-6276-BA1D-86693E1E1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59A6A8-1970-913D-88B8-85EA4F6AE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A689F-DD38-D859-15EE-89ED8B0B9D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333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F3056-6DDB-11B6-25AA-BE81D3A82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29D4D0-5979-152F-82AC-E0B4E62B45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75DA80-5D06-5535-8128-1C6A802D9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C05BC-23A8-933A-E5A3-CBF431C309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1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717CA-375A-C277-C6AB-388CD5E54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7CD6B-D998-D400-3CA8-38A03DD895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BEAA2-CBE1-00A8-D9E1-9B7EFC6F1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51465-8BF7-F58F-F265-3F237E580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67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805C9-FA3C-5A3C-B096-9BF0669F5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F59F40-5243-477E-07CD-792C5B9A6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06F934-AC09-415C-6373-A5767D3EFF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360EA-E63F-1FD0-E7EF-A41B6FB7F4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39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9.png"/><Relationship Id="rId4" Type="http://schemas.openxmlformats.org/officeDocument/2006/relationships/customXml" Target="../ink/ink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5" Type="http://schemas.openxmlformats.org/officeDocument/2006/relationships/image" Target="../media/image12.png"/><Relationship Id="rId4" Type="http://schemas.openxmlformats.org/officeDocument/2006/relationships/customXml" Target="../ink/ink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customXml" Target="../ink/ink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customXml" Target="../ink/ink8.xml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customXml" Target="../ink/ink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customXml" Target="../ink/ink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2253"/>
            <a:ext cx="9144000" cy="1938992"/>
          </a:xfrm>
        </p:spPr>
        <p:txBody>
          <a:bodyPr lIns="0" tIns="0" rIns="0" bIns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Glow up co.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accent4"/>
                </a:solidFill>
              </a:rPr>
            </a:br>
            <a:r>
              <a:rPr lang="en-US" sz="4000" dirty="0">
                <a:solidFill>
                  <a:schemeClr val="accent4"/>
                </a:solidFill>
              </a:rPr>
              <a:t>Ahmed Ashraf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 descr="Icon of chart. ">
            <a:extLst>
              <a:ext uri="{FF2B5EF4-FFF2-40B4-BE49-F238E27FC236}">
                <a16:creationId xmlns:a16="http://schemas.microsoft.com/office/drawing/2014/main" id="{B95DF07A-CE7E-4D89-9AA0-25F4FFF3B9C7}"/>
              </a:ext>
            </a:extLst>
          </p:cNvPr>
          <p:cNvGrpSpPr/>
          <p:nvPr/>
        </p:nvGrpSpPr>
        <p:grpSpPr>
          <a:xfrm>
            <a:off x="5826523" y="2301582"/>
            <a:ext cx="489958" cy="49268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8" name="Freeform 565">
              <a:extLst>
                <a:ext uri="{FF2B5EF4-FFF2-40B4-BE49-F238E27FC236}">
                  <a16:creationId xmlns:a16="http://schemas.microsoft.com/office/drawing/2014/main" id="{548FC78B-EF83-4185-A63D-1A5A85640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566">
              <a:extLst>
                <a:ext uri="{FF2B5EF4-FFF2-40B4-BE49-F238E27FC236}">
                  <a16:creationId xmlns:a16="http://schemas.microsoft.com/office/drawing/2014/main" id="{B7B50F87-A3AA-4FB6-9692-24BF5512F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9F786-8C00-2C67-D051-C55E89002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30A6A7BC-E0B1-4534-1E0F-6EA6D8EAAC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4F0D0E-35E7-F6C0-0DAE-3A265A824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68068071-E8B1-B634-E3D9-CA12E858E7A3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Excel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2C48E2-CE4D-6012-4D66-66D4271D0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40BDCC0F-3F29-506F-13CA-CEF6664A8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67" y="1181818"/>
            <a:ext cx="8995751" cy="51532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63601DE-1484-F88F-8272-9ED135CE01E0}"/>
                  </a:ext>
                </a:extLst>
              </p14:cNvPr>
              <p14:cNvContentPartPr/>
              <p14:nvPr/>
            </p14:nvContentPartPr>
            <p14:xfrm>
              <a:off x="2113438" y="2104404"/>
              <a:ext cx="97200" cy="9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63601DE-1484-F88F-8272-9ED135CE01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07318" y="2098284"/>
                <a:ext cx="1094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2D8EBFE-7F8C-AAA0-0AB8-49F80931E6F2}"/>
                  </a:ext>
                </a:extLst>
              </p14:cNvPr>
              <p14:cNvContentPartPr/>
              <p14:nvPr/>
            </p14:nvContentPartPr>
            <p14:xfrm>
              <a:off x="8688838" y="5906004"/>
              <a:ext cx="1105200" cy="415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2D8EBFE-7F8C-AAA0-0AB8-49F80931E6F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82718" y="5899884"/>
                <a:ext cx="1117440" cy="42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5005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4CE7B-E42A-21C6-4200-AC20D80A1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86E76AFE-5340-2A06-1BD9-51A0DFD241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F509F3-A2B6-398C-3471-64E13F626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67A31227-9D79-29CF-F8EE-107DD4359788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Excel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FF723E1-3C93-EB12-53ED-918B3575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D49D58-F14D-EE1A-1C32-A10B13AFC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0" y="1043797"/>
            <a:ext cx="10360324" cy="5693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A463BC3-1528-066E-57CC-C52A6492A07A}"/>
                  </a:ext>
                </a:extLst>
              </p14:cNvPr>
              <p14:cNvContentPartPr/>
              <p14:nvPr/>
            </p14:nvContentPartPr>
            <p14:xfrm>
              <a:off x="9246928" y="2454050"/>
              <a:ext cx="709740" cy="380348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A463BC3-1528-066E-57CC-C52A6492A0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40806" y="2447933"/>
                <a:ext cx="721983" cy="392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687027C-2455-AE04-9AC7-2B7A4FE7839F}"/>
                  </a:ext>
                </a:extLst>
              </p14:cNvPr>
              <p14:cNvContentPartPr/>
              <p14:nvPr/>
            </p14:nvContentPartPr>
            <p14:xfrm>
              <a:off x="5451718" y="1475124"/>
              <a:ext cx="638640" cy="60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687027C-2455-AE04-9AC7-2B7A4FE7839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45598" y="1469004"/>
                <a:ext cx="650880" cy="7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5214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ADE85-FF0A-06AC-FCAC-E7C70BF5C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B610E7A0-B47F-3E1D-85AD-BBDF9D795C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D85BA2-64B0-FEED-44A2-E836B67DC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D98205F-11E3-517F-B5F9-2B070E6004A0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Excel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0B03E7-2ECC-62B9-CE21-459CB523E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5D3DA12-9FCA-04BE-3241-EA963451744B}"/>
                  </a:ext>
                </a:extLst>
              </p14:cNvPr>
              <p14:cNvContentPartPr/>
              <p14:nvPr/>
            </p14:nvContentPartPr>
            <p14:xfrm>
              <a:off x="2536078" y="3881724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5D3DA12-9FCA-04BE-3241-EA96345174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9958" y="3875604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 descr="A screenshot of a computer">
            <a:extLst>
              <a:ext uri="{FF2B5EF4-FFF2-40B4-BE49-F238E27FC236}">
                <a16:creationId xmlns:a16="http://schemas.microsoft.com/office/drawing/2014/main" id="{F4127641-93CB-7176-123F-9B2AF0F672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888" y="714173"/>
            <a:ext cx="7642269" cy="595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87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36DA8-E566-A1F6-C529-59D762F07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84566144-AD8A-24D1-1BA7-318A43C9B9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A5B62-8D7F-6577-5575-280EE7CFD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71FF443B-7D1C-861C-DECB-66C9DC7F0B79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Excel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DA9208D-EECD-3AAD-27D7-88D11A7F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E8D76D-6775-A0F4-8EC9-B68600CD0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02" y="522898"/>
            <a:ext cx="11025996" cy="61963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A2A2007-1FB7-B8E8-32AD-965BC11E0C1C}"/>
                  </a:ext>
                </a:extLst>
              </p14:cNvPr>
              <p14:cNvContentPartPr/>
              <p14:nvPr/>
            </p14:nvContentPartPr>
            <p14:xfrm>
              <a:off x="8849398" y="1818564"/>
              <a:ext cx="277560" cy="220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A2A2007-1FB7-B8E8-32AD-965BC11E0C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43278" y="1812444"/>
                <a:ext cx="289800" cy="23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0220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5B9DC-F5F5-39D8-9E85-11688AC0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87407373-53BC-6569-D902-175CB481E6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225A7F-BCF2-2AFD-0FE9-210EDA0AD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489C46F-ADA6-9543-3F3F-7C5E78157DE6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Excel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6F89C9-6CDE-0C48-C8AE-E73140347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8D59651-D70E-791E-DDB9-3CB8D0F4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79" y="885794"/>
            <a:ext cx="10015799" cy="562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51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AFEB8-705E-BD62-CE3D-CFB46817A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3A1D4F85-B2EB-4507-9B61-AE65324FA4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7AFCB0-2142-F4E2-F6FA-BDED76E89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6BE9D7C7-F28F-C19B-B2E2-E424AC4555E7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Excel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9CB6B9-9F41-52CB-40F2-FAE58E189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60364B-1ADF-7374-FECE-19C785644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59" y="855297"/>
            <a:ext cx="10196422" cy="573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14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Excel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41BE06-C434-8F38-A533-84160006D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20" y="719793"/>
            <a:ext cx="10595643" cy="5954530"/>
          </a:xfrm>
          <a:prstGeom prst="rect">
            <a:avLst/>
          </a:prstGeom>
        </p:spPr>
      </p:pic>
      <p:pic>
        <p:nvPicPr>
          <p:cNvPr id="6" name="Picture 5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3AB2260B-9E97-3042-FD2B-75E313F95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41" y="1187522"/>
            <a:ext cx="1376722" cy="4511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5C3F801-05ED-4E8D-7D03-A97C64F41C54}"/>
                  </a:ext>
                </a:extLst>
              </p14:cNvPr>
              <p14:cNvContentPartPr/>
              <p14:nvPr/>
            </p14:nvContentPartPr>
            <p14:xfrm>
              <a:off x="861972" y="990335"/>
              <a:ext cx="407880" cy="616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5C3F801-05ED-4E8D-7D03-A97C64F41C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5852" y="984215"/>
                <a:ext cx="42012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7E3B95F-19DC-49C4-BC13-4BB163476918}"/>
                  </a:ext>
                </a:extLst>
              </p14:cNvPr>
              <p14:cNvContentPartPr/>
              <p14:nvPr/>
            </p14:nvContentPartPr>
            <p14:xfrm>
              <a:off x="1288841" y="1391007"/>
              <a:ext cx="1225080" cy="257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7E3B95F-19DC-49C4-BC13-4BB16347691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2721" y="1384887"/>
                <a:ext cx="123732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11E0252-763C-4F14-EB8A-BBD4A767E368}"/>
                  </a:ext>
                </a:extLst>
              </p14:cNvPr>
              <p14:cNvContentPartPr/>
              <p14:nvPr/>
            </p14:nvContentPartPr>
            <p14:xfrm>
              <a:off x="11766118" y="679772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11E0252-763C-4F14-EB8A-BBD4A767E36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759998" y="6791604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2322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Excel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697FFC-76BE-A8F6-CBBA-3554D704C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26" y="966097"/>
            <a:ext cx="11222966" cy="58315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6F034B1-DB4A-1AD2-7941-9E8E8A2A515D}"/>
                  </a:ext>
                </a:extLst>
              </p14:cNvPr>
              <p14:cNvContentPartPr/>
              <p14:nvPr/>
            </p14:nvContentPartPr>
            <p14:xfrm>
              <a:off x="7253518" y="3000084"/>
              <a:ext cx="1399320" cy="1283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6F034B1-DB4A-1AD2-7941-9E8E8A2A51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47398" y="2993964"/>
                <a:ext cx="1411560" cy="129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756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D3970-4985-DF42-2E31-470C506B0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C39597D6-2089-8BDE-F098-0FF4C4D19A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4A6487-F7C5-803E-5654-0218BF9A9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262811A-ED30-CF8B-D649-F876B8CA65B4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Excel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C49DFB-4B43-05E6-BE5D-0FFF76DBB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265BAD-86D1-072E-0FC1-1262E1747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9" y="855297"/>
            <a:ext cx="10981066" cy="581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3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63102-45D8-5B8B-07AD-37FE27DBD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4BAD382E-4E1C-ACD3-9B52-454B1DC6B09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128E5B-094B-9C6D-22EB-37A59CC2C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96F62360-8B6B-1A2D-5FC1-C94AE47A4952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Excel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C0CBB6-FE56-A9CA-09CA-4470A3390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B3A22D-6468-A26B-C8A7-84E789FE1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" y="796146"/>
            <a:ext cx="10437962" cy="58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11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Analysis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3ECCC05-FF78-40FA-84FF-172821D8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22014" y="2860994"/>
            <a:ext cx="1695450" cy="16954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PROJECT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4578" y="1493734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Overview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6F1356-9015-4B5C-9C64-3C1D963E5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21195" y="1396682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7F2E37-0ACF-4E8A-9C1D-EC5B65BA2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23956" y="2821802"/>
            <a:ext cx="3871397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            Merging and cleaning using Excel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F812F5-70AF-4FBD-80D9-D59B3C456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21194" y="2722400"/>
            <a:ext cx="993871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2C5002-7E64-4069-ACA0-6876E54A9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71790" y="4003457"/>
            <a:ext cx="3723563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    Data Preprocessing using Python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9C5F3A-6F0D-4A0F-AE6E-92F342C22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21193" y="3892955"/>
            <a:ext cx="944277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71790" y="5167093"/>
            <a:ext cx="3723563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Visualization using Power Bi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C62739-FA35-49F8-8929-743B31F55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21193" y="5091057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 descr="Icons of bar chart and line graph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5176382" y="5316928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reeform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4" name="Freeform 1676" descr="Icon of check box. ">
            <a:extLst>
              <a:ext uri="{FF2B5EF4-FFF2-40B4-BE49-F238E27FC236}">
                <a16:creationId xmlns:a16="http://schemas.microsoft.com/office/drawing/2014/main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5229890" y="1681522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4665" descr="Icon of graph. ">
            <a:extLst>
              <a:ext uri="{FF2B5EF4-FFF2-40B4-BE49-F238E27FC236}">
                <a16:creationId xmlns:a16="http://schemas.microsoft.com/office/drawing/2014/main" id="{557E39B2-E017-4E5C-B53E-DDE3B9D4C92C}"/>
              </a:ext>
            </a:extLst>
          </p:cNvPr>
          <p:cNvSpPr>
            <a:spLocks/>
          </p:cNvSpPr>
          <p:nvPr/>
        </p:nvSpPr>
        <p:spPr bwMode="auto">
          <a:xfrm>
            <a:off x="5308892" y="3018461"/>
            <a:ext cx="367683" cy="34767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6" name="Group 35" descr="Icon of human being and gear.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5222057" y="4177342"/>
            <a:ext cx="339684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e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676F7-D5DA-E1D6-3FD6-C10F7EE57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685C4CF3-EF4D-53EB-732A-8989F9136CB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C3A4B1-3398-094A-2E43-4F669008B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EBEAB4F-27A8-936E-D3B6-FCAD4532C5EF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Excel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525BDD-F2E9-91AB-DB14-67624FDD4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7A0C44-DD81-ABB3-6B01-53D10283E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52" y="609102"/>
            <a:ext cx="10774392" cy="605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2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D3B592-A2DB-9F3A-C354-6BA731D09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78546-8470-F47D-381B-A8B066E71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3238" y="2737017"/>
            <a:ext cx="9144000" cy="1661993"/>
          </a:xfrm>
        </p:spPr>
        <p:txBody>
          <a:bodyPr lIns="0" tIns="0" rIns="0" bIns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Python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1D3E9352-033B-5E44-5028-ED9AF2C7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5DE52054-9F04-993B-1576-F2DB24039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17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6C925-215A-7CDA-1FE9-8E85E4E0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ECB135F-3455-5884-9557-07C3945195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A92CB0-B2BD-743F-0755-3EC6135CD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98AE7290-23E1-AD23-441F-C9FAC8848F1D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70B7C5-E1C7-BC99-6481-02DA9CD45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51E67E-8828-AD27-57B1-B9551CF94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62" y="1024432"/>
            <a:ext cx="10213675" cy="531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71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5F066-5904-04F7-3AD6-0DDEF7573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5F0385CD-3D0F-6A8E-F77C-8FB4239ED4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49550C-31FC-E437-5E42-A9E659558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88925F10-1DCF-3F72-56AD-1BA267E3AFA2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59A440-5396-C13C-49AA-C818555DC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A1D28C-A333-1A46-25C0-D6E259D53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98495"/>
            <a:ext cx="11734800" cy="486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61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5E686-904E-4075-7DBD-6FB690CDD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CAC5B46-57D9-013F-B416-95091BF733F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B0BD08-57B6-ABB6-940A-FA43701D0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25A31DF-1483-D29D-9742-1E68968269CA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50A2F-31F5-3A5F-5C0B-2D6B910BE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43FCCF-4087-4B04-49C2-1535DA3C6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62" y="1298495"/>
            <a:ext cx="10670875" cy="525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2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6F77E-25EF-D907-0647-CC9D43350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E499D3F-BB35-A585-6DBD-FE04F7BE32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02CCC0-ECFD-1A20-EF75-51A246E69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31F9C64A-BA49-0ABF-5159-3D8430330979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4502EC-1FEC-2CCA-AB7B-0B7A412F5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BD89AB-53A7-8AC3-7C1C-57E0C0AD6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8" y="2037970"/>
            <a:ext cx="11110823" cy="384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7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5AF04-74AB-A619-59CC-9632C827E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177EEBB-9AC7-212E-1A71-5D16C016F3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8716C0-E605-04F4-0899-0377103C8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27E07160-066F-E2B7-FF01-6401BD1C08F4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9C5FF3-B8BF-8E8D-D028-1AE254768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rectangular object with a black border&#10;&#10;AI-generated content may be incorrect.">
            <a:extLst>
              <a:ext uri="{FF2B5EF4-FFF2-40B4-BE49-F238E27FC236}">
                <a16:creationId xmlns:a16="http://schemas.microsoft.com/office/drawing/2014/main" id="{1461F011-194B-4355-3CD9-CB13C077A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5746"/>
            <a:ext cx="11734800" cy="368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23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E6477-4A4F-63BE-6419-CA3BE63D1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55E297-F623-A76D-18AE-010618B9A5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054E24-C6DD-338E-68A7-009D5A119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684B3B3C-B241-6D59-333B-59309D6BA51B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425138-8DED-DCB7-3D48-1C0A3E86B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and white striped background&#10;&#10;AI-generated content may be incorrect.">
            <a:extLst>
              <a:ext uri="{FF2B5EF4-FFF2-40B4-BE49-F238E27FC236}">
                <a16:creationId xmlns:a16="http://schemas.microsoft.com/office/drawing/2014/main" id="{94C94300-4697-A178-299D-50DA62379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7" y="1298495"/>
            <a:ext cx="11916566" cy="449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10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3E2F28-3DF1-0DFF-9679-C439FA27F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C5E6D-B0BB-04F2-CEA3-EE27330CB4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3238" y="2737017"/>
            <a:ext cx="9144000" cy="1661993"/>
          </a:xfrm>
        </p:spPr>
        <p:txBody>
          <a:bodyPr lIns="0" tIns="0" rIns="0" bIns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Power Bi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96876D95-968C-C4AA-EECF-C3407E2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EF0966F1-FB58-35A5-7DE5-FC6ED0CF0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037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 Bi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D07824E-2759-52F5-BDD5-CBAF84652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8" y="578298"/>
            <a:ext cx="10915290" cy="625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40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4F2AA9B-F263-0619-2225-4D681613C260}"/>
              </a:ext>
            </a:extLst>
          </p:cNvPr>
          <p:cNvSpPr txBox="1"/>
          <p:nvPr/>
        </p:nvSpPr>
        <p:spPr>
          <a:xfrm>
            <a:off x="500332" y="2415244"/>
            <a:ext cx="112660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this dataset belongs to a mid-sized beauty and wellness company named </a:t>
            </a:r>
            <a:r>
              <a:rPr lang="en-US" sz="2000" b="1" dirty="0" err="1">
                <a:latin typeface="+mj-lt"/>
              </a:rPr>
              <a:t>GlowUp</a:t>
            </a:r>
            <a:r>
              <a:rPr lang="en-US" sz="2000" b="1" dirty="0">
                <a:latin typeface="+mj-lt"/>
              </a:rPr>
              <a:t> Co.</a:t>
            </a:r>
            <a:r>
              <a:rPr lang="en-US" sz="2000" dirty="0">
                <a:latin typeface="+mj-lt"/>
              </a:rPr>
              <a:t>, which operates across the U.S. through a network of 72 energetic sales representatives. Each quarter, reps log transactions related to the sales of 12 flagship products.</a:t>
            </a:r>
          </a:p>
        </p:txBody>
      </p:sp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  <p:pic>
        <p:nvPicPr>
          <p:cNvPr id="6" name="Picture 5" descr="This image is an icon that says &quot;24Slides.&quot;">
            <a:hlinkClick r:id="rId3"/>
            <a:extLst>
              <a:ext uri="{FF2B5EF4-FFF2-40B4-BE49-F238E27FC236}">
                <a16:creationId xmlns:a16="http://schemas.microsoft.com/office/drawing/2014/main" id="{A86744F2-5246-4A0A-B119-35E7FB76A0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332" y="5919419"/>
            <a:ext cx="1471335" cy="4203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B1AE66-3B69-88EC-72B4-3848B787F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097B1-CDFE-E378-AA7A-8F029F70C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3238" y="2737017"/>
            <a:ext cx="9144000" cy="1661993"/>
          </a:xfrm>
        </p:spPr>
        <p:txBody>
          <a:bodyPr lIns="0" tIns="0" rIns="0" bIns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Excel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D1FA98A6-F810-E50D-F92A-426FE81DE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E00B0B01-2487-5AE7-8129-ACF73C646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90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Excel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49DCBB-08FA-A503-2B9C-B163D5197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570" y="910696"/>
            <a:ext cx="8652294" cy="575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8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A3786-F8EE-783F-945E-3C677ABA3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415E0F82-7574-A6B4-7D75-FF50A5A8DF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BA5F2F-7884-9D8C-D319-ADBE90A2F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518D611-C01E-7CEB-5779-FC5B62396709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Excel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7429FF-A01A-86E3-29D0-3802B4B9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9291F893-C63D-9FAB-5979-4F7A823C6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635" y="966097"/>
            <a:ext cx="6174730" cy="553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68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78C88-0290-C7CC-2CFD-9BD73E14E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57D4D40-4787-FC09-ABB1-99A435ABB8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8E46D5-4465-0B63-C7DC-5EF7E9C29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FE1BA89A-DD2D-876D-A406-63CE4289C47D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Excel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FE00B9-F8B5-1F43-CEF0-4D7B6F56D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342138A6-4DAD-D3F6-5C6F-DA12DA2D6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379" y="927277"/>
            <a:ext cx="6341242" cy="570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48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C746D-9A6B-CADE-ADC2-474380EDE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189A6B6-CC97-BE4E-EFE6-F592B3F841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7AE11E-7F4F-2EC8-2C3D-B6909BB9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7F6060D-B0E6-3D86-F8FC-9B3AA87D148E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Excel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39EE16-A53A-1AB5-AE2C-001DA0542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111775C1-6E75-958E-A7BE-AF6FB0349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155" y="775597"/>
            <a:ext cx="7289319" cy="589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D12BE-DC1E-36AB-D2E8-91E6C31F6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5307BCC6-0119-752E-CCF8-020D0D36A0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000892-6016-D575-DA89-26AA9BF35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6EBA1DB-EAD1-9E47-7DBE-FB9C2F17EAC9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Excel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88A673-485A-64AA-B49F-47859BE82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322D3E-C8B9-E381-B642-05BC9157C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61" y="1159115"/>
            <a:ext cx="10846279" cy="53710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69A439-B365-6F45-34EA-14769E7E7E24}"/>
                  </a:ext>
                </a:extLst>
              </p14:cNvPr>
              <p14:cNvContentPartPr/>
              <p14:nvPr/>
            </p14:nvContentPartPr>
            <p14:xfrm>
              <a:off x="387958" y="1544244"/>
              <a:ext cx="553320" cy="612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69A439-B365-6F45-34EA-14769E7E7E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1838" y="1538124"/>
                <a:ext cx="565560" cy="6249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80A0AF62-D799-3B0C-464A-6112BA5B2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58" y="2156964"/>
            <a:ext cx="1594360" cy="248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78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609EDA-869E-4BE5-AE5D-B898C584B6F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160</TotalTime>
  <Words>262</Words>
  <Application>Microsoft Office PowerPoint</Application>
  <PresentationFormat>Widescreen</PresentationFormat>
  <Paragraphs>91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Century Gothic</vt:lpstr>
      <vt:lpstr>Segoe UI Light</vt:lpstr>
      <vt:lpstr>Office Theme</vt:lpstr>
      <vt:lpstr>Glow up co.  Ahmed Ashraf</vt:lpstr>
      <vt:lpstr>Project analysis slide 2</vt:lpstr>
      <vt:lpstr>Project analysis slide 3</vt:lpstr>
      <vt:lpstr>Excel 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Python 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Power Bi </vt:lpstr>
      <vt:lpstr>Project analysis slide 5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Ahmed Ashraf Galal Khaled</dc:creator>
  <cp:lastModifiedBy>Ahmed Ashraf Galal Khaled</cp:lastModifiedBy>
  <cp:revision>14</cp:revision>
  <dcterms:created xsi:type="dcterms:W3CDTF">2025-07-23T15:51:39Z</dcterms:created>
  <dcterms:modified xsi:type="dcterms:W3CDTF">2025-10-02T16:01:37Z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